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74" r:id="rId1"/>
  </p:sldMasterIdLst>
  <p:sldIdLst>
    <p:sldId id="258" r:id="rId2"/>
    <p:sldId id="259" r:id="rId3"/>
    <p:sldId id="260" r:id="rId4"/>
    <p:sldId id="268" r:id="rId5"/>
    <p:sldId id="269" r:id="rId6"/>
    <p:sldId id="261" r:id="rId7"/>
    <p:sldId id="262" r:id="rId8"/>
    <p:sldId id="271" r:id="rId9"/>
    <p:sldId id="263" r:id="rId10"/>
    <p:sldId id="27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97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9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1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12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3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60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5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8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9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4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1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8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8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  AMIRI HOSPITAL</a:t>
            </a:r>
            <a:br>
              <a:rPr lang="en-US" sz="3100" b="1" dirty="0" smtClean="0"/>
            </a:br>
            <a:r>
              <a:rPr lang="en-US" sz="3100" b="1" dirty="0" smtClean="0"/>
              <a:t>  PHARMACY DEPARTMENT</a:t>
            </a:r>
            <a:br>
              <a:rPr lang="en-US" sz="31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570" y="2045795"/>
            <a:ext cx="11611429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Pharmacy at </a:t>
            </a:r>
          </a:p>
          <a:p>
            <a:pPr marL="0" indent="0" algn="ctr">
              <a:buNone/>
            </a:pPr>
            <a:r>
              <a:rPr lang="en-GB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Amiri Hospital </a:t>
            </a:r>
          </a:p>
          <a:p>
            <a:pPr marL="0" indent="0">
              <a:buNone/>
            </a:pPr>
            <a:endParaRPr lang="en-US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Fatma Al-</a:t>
            </a:r>
            <a:r>
              <a:rPr lang="en-GB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Qenaie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Sara Al-</a:t>
            </a:r>
            <a:r>
              <a:rPr lang="en-GB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Khatrash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n-GB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Afrah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Al-</a:t>
            </a:r>
            <a:r>
              <a:rPr lang="en-GB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Kazemi</a:t>
            </a: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20-5-2015</a:t>
            </a:r>
          </a:p>
          <a:p>
            <a:pPr marL="0" indent="0">
              <a:buNone/>
            </a:pPr>
            <a:endParaRPr lang="en-GB" b="1" dirty="0" smtClean="0"/>
          </a:p>
        </p:txBody>
      </p:sp>
      <p:pic>
        <p:nvPicPr>
          <p:cNvPr id="4" name="Picture 3" descr="شعار القسم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3191"/>
          <a:stretch>
            <a:fillRect/>
          </a:stretch>
        </p:blipFill>
        <p:spPr bwMode="auto">
          <a:xfrm>
            <a:off x="9643403" y="119575"/>
            <a:ext cx="2159390" cy="108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914" y="3428999"/>
            <a:ext cx="4833257" cy="27105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40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369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 </a:t>
            </a: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46399"/>
            <a:ext cx="10515600" cy="3230563"/>
          </a:xfrm>
        </p:spPr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Amiri hospital </a:t>
            </a: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pharmacist </a:t>
            </a: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pharmacy service </a:t>
            </a: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2629" y="124979"/>
            <a:ext cx="2240227" cy="10851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6350" y="4470399"/>
            <a:ext cx="3829050" cy="196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52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GB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for listening </a:t>
            </a:r>
          </a:p>
          <a:p>
            <a:pPr marL="0" indent="0" algn="ctr">
              <a:buNone/>
            </a:pPr>
            <a:endParaRPr lang="en-GB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GB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questions? </a:t>
            </a:r>
            <a:endParaRPr lang="en-GB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4336" y="124979"/>
            <a:ext cx="2158171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3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5582"/>
            <a:ext cx="10515600" cy="835102"/>
          </a:xfrm>
        </p:spPr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Outline: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1755"/>
            <a:ext cx="10515600" cy="3766278"/>
          </a:xfrm>
        </p:spPr>
        <p:txBody>
          <a:bodyPr/>
          <a:lstStyle/>
          <a:p>
            <a: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Amiri Hospital </a:t>
            </a:r>
          </a:p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pharmacist </a:t>
            </a:r>
            <a:endParaRPr lang="en-GB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pharmacy at Amiri Hospital </a:t>
            </a:r>
          </a:p>
          <a:p>
            <a: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Scope of service </a:t>
            </a:r>
          </a:p>
          <a:p>
            <a: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 </a:t>
            </a:r>
          </a:p>
          <a:p>
            <a:r>
              <a:rPr lang="en-GB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 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33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6538" y="130384"/>
            <a:ext cx="2158171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2164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Amiri Hospital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43" y="2594527"/>
            <a:ext cx="5261428" cy="3923249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6539" y="124979"/>
            <a:ext cx="2158171" cy="10851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r="16984"/>
          <a:stretch/>
        </p:blipFill>
        <p:spPr>
          <a:xfrm>
            <a:off x="6096000" y="2594527"/>
            <a:ext cx="5736772" cy="3923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9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4008"/>
            <a:ext cx="10515600" cy="1325563"/>
          </a:xfrm>
        </p:spPr>
        <p:txBody>
          <a:bodyPr/>
          <a:lstStyle/>
          <a:p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Amiri Hospital </a:t>
            </a:r>
            <a:endParaRPr lang="en-GB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1600"/>
            <a:ext cx="10515600" cy="3991429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GB" dirty="0" smtClean="0"/>
              <a:t>General governmental hospital </a:t>
            </a:r>
          </a:p>
          <a:p>
            <a:r>
              <a:rPr lang="en-GB" dirty="0" smtClean="0"/>
              <a:t>17 wards and 418 beds / inpatients</a:t>
            </a:r>
            <a:r>
              <a:rPr lang="en-GB" dirty="0"/>
              <a:t> 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       1 ICU </a:t>
            </a:r>
          </a:p>
          <a:p>
            <a:pPr marL="0" indent="0">
              <a:buNone/>
            </a:pPr>
            <a:r>
              <a:rPr lang="en-GB" dirty="0" smtClean="0"/>
              <a:t>       2 CCU </a:t>
            </a:r>
          </a:p>
          <a:p>
            <a:pPr marL="0" indent="0">
              <a:buNone/>
            </a:pPr>
            <a:r>
              <a:rPr lang="en-GB" dirty="0" smtClean="0"/>
              <a:t>       2 </a:t>
            </a:r>
            <a:r>
              <a:rPr lang="en-GB" dirty="0" err="1" smtClean="0"/>
              <a:t>Gastrology</a:t>
            </a:r>
            <a:r>
              <a:rPr lang="en-GB" dirty="0" smtClean="0"/>
              <a:t> wards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2 Nephrology wards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2 Paediatric wards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4 Surgical wards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4 Medical wards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1142" y="124979"/>
            <a:ext cx="2158171" cy="10851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93371" y="3429000"/>
            <a:ext cx="2569029" cy="489857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393371" y="5754914"/>
            <a:ext cx="2569029" cy="391885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393371" y="5297714"/>
            <a:ext cx="2569029" cy="362857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84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942" y="1119090"/>
            <a:ext cx="11353800" cy="1325563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Pharmacists at Amiri Hospital </a:t>
            </a:r>
            <a:endParaRPr lang="en-GB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942" y="2204272"/>
            <a:ext cx="11489457" cy="4629397"/>
          </a:xfrm>
        </p:spPr>
        <p:txBody>
          <a:bodyPr>
            <a:noAutofit/>
          </a:bodyPr>
          <a:lstStyle/>
          <a:p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Sara Al-</a:t>
            </a: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Khatrash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MSc CPIPP* (UCL, 2013)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Pharmacist managed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iabetic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linic at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Khaldiya</a:t>
            </a: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Polyclinic - I MAP tool </a:t>
            </a:r>
          </a:p>
          <a:p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Fatma Al-</a:t>
            </a: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Qenaie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MSc CPIPP* (UCL, 2014) 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Pharmacist managed diabetic clinic at Amiri Hospital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audit on the clinical appropriateness of prescribing oxygen: benchmarking against BTS guideline </a:t>
            </a:r>
          </a:p>
          <a:p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Afrah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Al-</a:t>
            </a:r>
            <a:r>
              <a:rPr lang="en-GB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Kazemi</a:t>
            </a: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MSc CPIPP* (UCL,  2014)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(UK Clinical Pharmacy Association Master Class in Cardiology and Sepsis in ICU, 2015)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Critical care clinical pharmacy service in Amiri Hospital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evaluation of pharmaceutical care provision within the ‘Hospital at Home’ service</a:t>
            </a:r>
          </a:p>
          <a:p>
            <a:pPr marL="0" indent="0">
              <a:buNone/>
            </a:pPr>
            <a:endParaRPr lang="en-GB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 CPIPP: Clinical Pharmacy International Practice and Policy 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250" y="0"/>
            <a:ext cx="12205250" cy="133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8228" y="124979"/>
            <a:ext cx="2158171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38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28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Pharmacy at Amiri Hospital </a:t>
            </a:r>
            <a:endParaRPr lang="en-GB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98388"/>
            <a:ext cx="10515600" cy="3378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Aim: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working within multi-disciplinary team to support managed treatment and patient safety 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Objectives: </a:t>
            </a:r>
          </a:p>
          <a:p>
            <a:r>
              <a:rPr lang="en-GB" dirty="0" smtClean="0"/>
              <a:t>Review prescription in the ward </a:t>
            </a:r>
          </a:p>
          <a:p>
            <a:r>
              <a:rPr lang="en-GB" dirty="0" smtClean="0"/>
              <a:t>On spot intervention </a:t>
            </a:r>
          </a:p>
          <a:p>
            <a:r>
              <a:rPr lang="en-GB" dirty="0" smtClean="0"/>
              <a:t>Monitoring drug therapy </a:t>
            </a:r>
            <a:endParaRPr lang="en-GB" dirty="0" smtClean="0"/>
          </a:p>
          <a:p>
            <a:r>
              <a:rPr lang="en-US" dirty="0" smtClean="0"/>
              <a:t>Being available - and visible !!!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2471" y="124979"/>
            <a:ext cx="2158171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7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1791" y="124979"/>
            <a:ext cx="2158171" cy="10851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82057"/>
            <a:ext cx="10515600" cy="917586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Pharmacy at Amiri Hospital – Scope of service</a:t>
            </a: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6560"/>
            <a:ext cx="11063514" cy="34304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Attend morning rounds </a:t>
            </a:r>
          </a:p>
          <a:p>
            <a:r>
              <a:rPr lang="en-US" dirty="0" smtClean="0"/>
              <a:t>Daily assessment of renal function (</a:t>
            </a:r>
            <a:r>
              <a:rPr lang="en-US" dirty="0" err="1" smtClean="0"/>
              <a:t>CrCl</a:t>
            </a:r>
            <a:r>
              <a:rPr lang="en-US" dirty="0" smtClean="0"/>
              <a:t>)</a:t>
            </a:r>
            <a:endParaRPr lang="en-GB" dirty="0" smtClean="0"/>
          </a:p>
          <a:p>
            <a:r>
              <a:rPr lang="en-GB" dirty="0" smtClean="0"/>
              <a:t>Increase ward stock items (daily ward stock)</a:t>
            </a:r>
          </a:p>
          <a:p>
            <a:r>
              <a:rPr lang="en-GB" dirty="0" err="1" smtClean="0"/>
              <a:t>Vancomycine</a:t>
            </a:r>
            <a:r>
              <a:rPr lang="en-GB" dirty="0" smtClean="0"/>
              <a:t> TDM, ICU  (</a:t>
            </a:r>
            <a:r>
              <a:rPr lang="en-GB" dirty="0" err="1" smtClean="0"/>
              <a:t>Afrah</a:t>
            </a:r>
            <a:r>
              <a:rPr lang="en-GB" dirty="0" smtClean="0"/>
              <a:t>)</a:t>
            </a:r>
          </a:p>
          <a:p>
            <a:r>
              <a:rPr lang="en-GB" dirty="0" smtClean="0"/>
              <a:t>Paediatric drug handbook (Sara)</a:t>
            </a:r>
          </a:p>
          <a:p>
            <a:r>
              <a:rPr lang="en-GB" dirty="0" smtClean="0"/>
              <a:t>Antimicrobial guideline and antibiotic handbook (Fatma)</a:t>
            </a:r>
          </a:p>
          <a:p>
            <a:r>
              <a:rPr lang="en-US" dirty="0" smtClean="0"/>
              <a:t>Medical representative meeting with internal medicine doctors (Fatma)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8653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29350" y="1460119"/>
            <a:ext cx="4521381" cy="5264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1791" y="124979"/>
            <a:ext cx="2158171" cy="10851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1" t="18611" r="7037" b="15592"/>
          <a:stretch/>
        </p:blipFill>
        <p:spPr>
          <a:xfrm>
            <a:off x="838200" y="1460119"/>
            <a:ext cx="4360273" cy="5084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74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335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825" y="1687102"/>
            <a:ext cx="10515600" cy="863793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 plans </a:t>
            </a: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02857"/>
            <a:ext cx="10515600" cy="3578906"/>
          </a:xfrm>
        </p:spPr>
        <p:txBody>
          <a:bodyPr/>
          <a:lstStyle/>
          <a:p>
            <a:r>
              <a:rPr lang="en-GB" dirty="0" smtClean="0"/>
              <a:t>Therapeutic drug monitoring </a:t>
            </a:r>
          </a:p>
          <a:p>
            <a:r>
              <a:rPr lang="en-GB" dirty="0" smtClean="0"/>
              <a:t>Antimicrobial stewardship programme, Collaboration with microbiology department  </a:t>
            </a:r>
          </a:p>
          <a:p>
            <a:r>
              <a:rPr lang="en-US" dirty="0" smtClean="0"/>
              <a:t>Anticoagulation committee 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2471" y="130384"/>
            <a:ext cx="2158171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7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316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Office Theme</vt:lpstr>
      <vt:lpstr>     AMIRI HOSPITAL   PHARMACY DEPARTMENT  </vt:lpstr>
      <vt:lpstr>Outline:</vt:lpstr>
      <vt:lpstr>Amiri Hospital </vt:lpstr>
      <vt:lpstr>Amiri Hospital </vt:lpstr>
      <vt:lpstr>Clinical Pharmacists at Amiri Hospital </vt:lpstr>
      <vt:lpstr>Clinical Pharmacy at Amiri Hospital </vt:lpstr>
      <vt:lpstr>Clinical Pharmacy at Amiri Hospital – Scope of service</vt:lpstr>
      <vt:lpstr>PowerPoint Presentation</vt:lpstr>
      <vt:lpstr>Future plans </vt:lpstr>
      <vt:lpstr>Conclusion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fatma alqenaie</dc:creator>
  <cp:lastModifiedBy>fatma alqenaie</cp:lastModifiedBy>
  <cp:revision>28</cp:revision>
  <dcterms:created xsi:type="dcterms:W3CDTF">2015-05-19T16:26:10Z</dcterms:created>
  <dcterms:modified xsi:type="dcterms:W3CDTF">2015-05-20T08:01:12Z</dcterms:modified>
</cp:coreProperties>
</file>